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6" r:id="rId2"/>
    <p:sldId id="272" r:id="rId3"/>
    <p:sldId id="259" r:id="rId4"/>
    <p:sldId id="267" r:id="rId5"/>
    <p:sldId id="260" r:id="rId6"/>
    <p:sldId id="262" r:id="rId7"/>
    <p:sldId id="263" r:id="rId8"/>
    <p:sldId id="264" r:id="rId9"/>
    <p:sldId id="268" r:id="rId10"/>
    <p:sldId id="269" r:id="rId11"/>
    <p:sldId id="270" r:id="rId12"/>
    <p:sldId id="271" r:id="rId13"/>
    <p:sldId id="273" r:id="rId14"/>
    <p:sldId id="274" r:id="rId15"/>
    <p:sldId id="276" r:id="rId16"/>
    <p:sldId id="278" r:id="rId17"/>
    <p:sldId id="279" r:id="rId18"/>
    <p:sldId id="280" r:id="rId19"/>
    <p:sldId id="281" r:id="rId20"/>
    <p:sldId id="26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B6F99-A44B-2F4D-9283-CF5A4D0609EA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8394B-03AF-654B-8252-061DC4F383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90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8394B-03AF-654B-8252-061DC4F383C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768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B970D-52F0-5E41-8D5A-8B782128E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D2A5FF-9D55-5F48-9278-28D265D8B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A8E01-3278-E84F-8D16-4651F338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CC0949-EF45-1049-986B-E8CC8B86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AD6516-C531-3C41-B59D-23DF1FDD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67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206C8-20D2-204B-8C7B-5A44E70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AEF1BB-DA98-DE45-88AE-37680E0DF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8A2251-A742-A64A-A4F4-BD93F7A6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64A9A-22DE-A24E-AC68-0C0DEBAEF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22333-5D0A-254A-81C0-AF70CCBE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893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6DB5D2-A15C-BF42-8EC9-570829997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14B24B-C3D2-4642-9B4C-B0C725AA1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9F9FA6-5CE7-9345-B0DD-5DFDD62B0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39FAF-58E2-4C42-B24A-0F5B1A63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8C9806-C8A8-3748-A150-98C612E4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618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1B804-3B80-9E49-B78A-0731EE6A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2482D3-ECA2-2E44-A925-4C6E25C8C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4E8E5B-9908-104F-BC6D-28D692528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97BC2F-C4D1-3146-9B94-37E2CF128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C2D20-911E-CB45-9B00-031138455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279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1D176-EC62-0E48-9B06-094089BAC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A4311B-3B3D-834A-8AC6-9988865BC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43A59-86C9-DC4E-A66E-834E912A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637CD9-833B-794E-9DC5-7969CA38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9402BC-B7CC-7940-A76E-E426AA84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62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D1ADB-0EB7-3D41-B21B-703A8713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CAB527-9D3D-BC4A-BDE2-87F9E7EC6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50C16D-FB8B-3C46-80E9-E5CF87619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83EC7C-8EA0-9A46-B963-1DC74A7A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D2D828-3A7C-3D49-AA9C-16494122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81C9C0-D899-694A-8FAE-98C797942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0283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8EBAB-1597-3042-ACB6-781144608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398570-0F15-4049-8B12-B63149C59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82C6B-58CD-7547-BA42-C30FF0EC6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D8291F-DDE6-EA4A-A68F-058A1141E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47E37D-3678-3348-B686-4BD008075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9C2825-6FBC-E341-94C5-079D01601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2A026E-DC50-8144-9AFD-80B62872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E4D8DC-E385-9A4A-9833-397F241D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647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CB84B-E104-234C-8EE1-5CF00115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C6D966-1969-EB44-8919-9986F1B2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FACFE-D503-5D4B-AA4C-E37C87CF4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5A4414-10F1-434B-94AD-BF128B2E5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39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34B867-CE27-7A42-A70B-AF4FB717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2779E4-AFB8-3A4C-ADA4-9D8E1757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7388AF-A5BB-7C47-B4F3-712443F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644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5911E-3B78-0849-AF88-7F1D375B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A348D3-C3B6-E849-B270-A4EDA55C3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B023A1-DE16-A243-BCD2-8A36DB267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BA3555-A14A-0E45-BB27-7C4646BE9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21DD7-9DD6-9045-B63F-15342FEE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900E74-2CB1-5F43-BA3D-690A5CCF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371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98B38-140D-EA48-8F4B-F76592CE7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700A345-BD6B-FC42-8A8D-B2601B524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7FBA82-2A49-774D-85B5-365E0638A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66BB36-11D8-8640-B76B-9DC5634F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03B907-1EB3-894D-BD78-174D5B340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A8AE28-775E-2343-A719-E677E0EB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926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BD7E4B6-2381-F24B-93BE-FD9EA290D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3AD48D-A138-7641-9815-BBC18F3AA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F81FB5-286B-3742-8316-656F99A6D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8D7F3-CE22-6742-B2F4-55E36026A281}" type="datetimeFigureOut">
              <a:rPr kumimoji="1" lang="zh-CN" altLang="en-US" smtClean="0"/>
              <a:t>2022/3/15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517BA8-FDE4-CA4F-8D50-8B95EC283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829302-D8FA-B04B-B0E1-E8B592663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5DF8C-173A-0E40-A426-2D7EFAB122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031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pytorch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w.githubusercontent.com/NVlabs/tiny-cuda-nn/master/data/readme/multiresolution-hash-encoding-diagram.png" TargetMode="External"/><Relationship Id="rId4" Type="http://schemas.openxmlformats.org/officeDocument/2006/relationships/hyperlink" Target="https://www.python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C8AF463-ACAC-E24B-8F54-17CC0378C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53" y="273326"/>
            <a:ext cx="11526293" cy="63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34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98DD1-E8BE-1640-A24C-5D39FDE2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class </a:t>
            </a:r>
            <a:r>
              <a:rPr lang="en" altLang="zh-CN" dirty="0" err="1"/>
              <a:t>NerfNetwork</a:t>
            </a:r>
            <a:r>
              <a:rPr lang="zh-CN" altLang="en-US" dirty="0"/>
              <a:t> </a:t>
            </a:r>
            <a:br>
              <a:rPr lang="en" altLang="zh-CN" dirty="0"/>
            </a:br>
            <a:r>
              <a:rPr lang="en" altLang="zh-CN" dirty="0"/>
              <a:t>inference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DB3852-F09E-D146-8EF0-065BFD82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581545"/>
            <a:ext cx="10185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9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98DD1-E8BE-1640-A24C-5D39FDE2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class </a:t>
            </a:r>
            <a:r>
              <a:rPr lang="en" altLang="zh-CN" dirty="0" err="1"/>
              <a:t>NerfNetwork</a:t>
            </a:r>
            <a:r>
              <a:rPr lang="zh-CN" altLang="en-US" dirty="0"/>
              <a:t> </a:t>
            </a:r>
            <a:br>
              <a:rPr lang="en" altLang="zh-CN" dirty="0"/>
            </a:br>
            <a:r>
              <a:rPr lang="en" altLang="zh-CN" dirty="0"/>
              <a:t>inference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313C1F-2921-AC40-A42F-9ECD8976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86" y="461789"/>
            <a:ext cx="6444343" cy="59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2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98DD1-E8BE-1640-A24C-5D39FDE2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class </a:t>
            </a:r>
            <a:r>
              <a:rPr lang="en" altLang="zh-CN" dirty="0" err="1"/>
              <a:t>NerfNetwork</a:t>
            </a:r>
            <a:r>
              <a:rPr lang="zh-CN" altLang="en-US" dirty="0"/>
              <a:t> </a:t>
            </a:r>
            <a:br>
              <a:rPr lang="en" altLang="zh-CN" dirty="0"/>
            </a:br>
            <a:r>
              <a:rPr lang="en" altLang="zh-CN" dirty="0"/>
              <a:t>inference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79982-F84A-BC4A-9BE2-93368FF6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645097"/>
            <a:ext cx="9931400" cy="736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4F6587-65CC-5E4A-B79F-B60F4F7EF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89237"/>
            <a:ext cx="9675586" cy="334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1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D1C5F2-F489-5648-9DFD-FC1D0659DB10}"/>
              </a:ext>
            </a:extLst>
          </p:cNvPr>
          <p:cNvSpPr txBox="1"/>
          <p:nvPr/>
        </p:nvSpPr>
        <p:spPr>
          <a:xfrm>
            <a:off x="151453" y="177634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pos (3)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46F1D5-EE43-C743-AF8E-FB5B634B9D3E}"/>
              </a:ext>
            </a:extLst>
          </p:cNvPr>
          <p:cNvSpPr txBox="1"/>
          <p:nvPr/>
        </p:nvSpPr>
        <p:spPr>
          <a:xfrm>
            <a:off x="188081" y="34289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dir</a:t>
            </a:r>
            <a:r>
              <a:rPr kumimoji="1" lang="en-US" altLang="zh-CN" dirty="0"/>
              <a:t> (3)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ED953A-0516-0F48-97AF-A4065B496C6F}"/>
              </a:ext>
            </a:extLst>
          </p:cNvPr>
          <p:cNvSpPr/>
          <p:nvPr/>
        </p:nvSpPr>
        <p:spPr>
          <a:xfrm>
            <a:off x="1904999" y="1514698"/>
            <a:ext cx="1948543" cy="8926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pos encoding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37EF97-B885-4B4D-AB78-AB3D907672ED}"/>
              </a:ext>
            </a:extLst>
          </p:cNvPr>
          <p:cNvSpPr/>
          <p:nvPr/>
        </p:nvSpPr>
        <p:spPr>
          <a:xfrm>
            <a:off x="1904999" y="3289069"/>
            <a:ext cx="1948543" cy="8926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dir</a:t>
            </a:r>
            <a:r>
              <a:rPr kumimoji="1" lang="en-US" altLang="zh-CN" dirty="0"/>
              <a:t> encoding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2F32C5-F03C-B148-93BD-8783659AC2CE}"/>
              </a:ext>
            </a:extLst>
          </p:cNvPr>
          <p:cNvSpPr/>
          <p:nvPr/>
        </p:nvSpPr>
        <p:spPr>
          <a:xfrm>
            <a:off x="4925788" y="1514697"/>
            <a:ext cx="1948543" cy="8926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density network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E1544F3-B333-7E41-B9B5-A88BAB096D63}"/>
              </a:ext>
            </a:extLst>
          </p:cNvPr>
          <p:cNvCxnSpPr/>
          <p:nvPr/>
        </p:nvCxnSpPr>
        <p:spPr>
          <a:xfrm>
            <a:off x="1113183" y="1961012"/>
            <a:ext cx="791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7F84650-4D1D-AF40-A3EA-5FAFCFA61B4E}"/>
              </a:ext>
            </a:extLst>
          </p:cNvPr>
          <p:cNvCxnSpPr/>
          <p:nvPr/>
        </p:nvCxnSpPr>
        <p:spPr>
          <a:xfrm>
            <a:off x="954638" y="3715195"/>
            <a:ext cx="791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B6D3BB2-F11D-4143-90D8-84E84B8A8465}"/>
              </a:ext>
            </a:extLst>
          </p:cNvPr>
          <p:cNvCxnSpPr>
            <a:cxnSpLocks/>
          </p:cNvCxnSpPr>
          <p:nvPr/>
        </p:nvCxnSpPr>
        <p:spPr>
          <a:xfrm flipV="1">
            <a:off x="4010440" y="3798331"/>
            <a:ext cx="4484203" cy="2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F0CB6445-467A-BF47-9726-49B308A1A963}"/>
              </a:ext>
            </a:extLst>
          </p:cNvPr>
          <p:cNvCxnSpPr/>
          <p:nvPr/>
        </p:nvCxnSpPr>
        <p:spPr>
          <a:xfrm>
            <a:off x="4010440" y="1961012"/>
            <a:ext cx="791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F82CCA1-935C-C840-8928-B69D448D8AB2}"/>
              </a:ext>
            </a:extLst>
          </p:cNvPr>
          <p:cNvSpPr/>
          <p:nvPr/>
        </p:nvSpPr>
        <p:spPr>
          <a:xfrm>
            <a:off x="8591247" y="3613665"/>
            <a:ext cx="1948543" cy="8926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rgb</a:t>
            </a:r>
            <a:r>
              <a:rPr kumimoji="1" lang="en-US" altLang="zh-CN" dirty="0"/>
              <a:t> network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8893F01-7C31-F14D-B3EB-2B4029C96F5B}"/>
              </a:ext>
            </a:extLst>
          </p:cNvPr>
          <p:cNvCxnSpPr>
            <a:cxnSpLocks/>
          </p:cNvCxnSpPr>
          <p:nvPr/>
        </p:nvCxnSpPr>
        <p:spPr>
          <a:xfrm flipV="1">
            <a:off x="7032874" y="1961012"/>
            <a:ext cx="3648378" cy="1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3686569-7909-E948-ADB4-FAF8E8AC029B}"/>
              </a:ext>
            </a:extLst>
          </p:cNvPr>
          <p:cNvCxnSpPr>
            <a:cxnSpLocks/>
          </p:cNvCxnSpPr>
          <p:nvPr/>
        </p:nvCxnSpPr>
        <p:spPr>
          <a:xfrm>
            <a:off x="7969167" y="1980580"/>
            <a:ext cx="0" cy="163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21B72B6-8BDF-EB41-B89D-F099E0774D01}"/>
              </a:ext>
            </a:extLst>
          </p:cNvPr>
          <p:cNvCxnSpPr>
            <a:cxnSpLocks/>
          </p:cNvCxnSpPr>
          <p:nvPr/>
        </p:nvCxnSpPr>
        <p:spPr>
          <a:xfrm>
            <a:off x="10539790" y="3975033"/>
            <a:ext cx="843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AAAE6095-BB3E-B74F-968C-3B7A6F4F82C8}"/>
              </a:ext>
            </a:extLst>
          </p:cNvPr>
          <p:cNvSpPr txBox="1"/>
          <p:nvPr/>
        </p:nvSpPr>
        <p:spPr>
          <a:xfrm>
            <a:off x="7394713" y="16035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B2E7443-F088-D54D-B029-CA6D0DC83E92}"/>
              </a:ext>
            </a:extLst>
          </p:cNvPr>
          <p:cNvSpPr txBox="1"/>
          <p:nvPr/>
        </p:nvSpPr>
        <p:spPr>
          <a:xfrm>
            <a:off x="10636394" y="41846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8FDBAA-83AF-3D45-9BA9-A314EF085366}"/>
              </a:ext>
            </a:extLst>
          </p:cNvPr>
          <p:cNvSpPr txBox="1"/>
          <p:nvPr/>
        </p:nvSpPr>
        <p:spPr>
          <a:xfrm>
            <a:off x="4134678" y="16962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32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05002B2-7907-7147-923B-E2C1052391DA}"/>
              </a:ext>
            </a:extLst>
          </p:cNvPr>
          <p:cNvSpPr txBox="1"/>
          <p:nvPr/>
        </p:nvSpPr>
        <p:spPr>
          <a:xfrm>
            <a:off x="4010440" y="34289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32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FAFD2C1-D34D-274E-997D-AD8457ABEC2A}"/>
              </a:ext>
            </a:extLst>
          </p:cNvPr>
          <p:cNvSpPr txBox="1"/>
          <p:nvPr/>
        </p:nvSpPr>
        <p:spPr>
          <a:xfrm>
            <a:off x="8114623" y="397503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431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28D0B4-87F0-8B43-813D-D29C4D9BA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733538"/>
            <a:ext cx="11404600" cy="184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F8BE75-85E3-394B-9957-E86862EB2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34" y="5040677"/>
            <a:ext cx="7048500" cy="72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21E5D6-6C34-F24F-BEFF-F00751ADE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552163"/>
            <a:ext cx="12039600" cy="9525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0D0CD71-62E8-B449-BE92-3134B10A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testbed_nerf.cu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306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B0D0CD71-62E8-B449-BE92-3134B10A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testbed_nerf.cu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AC33F9-E3B6-1147-B1C9-D81A123E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443718"/>
            <a:ext cx="97663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9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B0D0CD71-62E8-B449-BE92-3134B10A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8701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testbed_nerf.cu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C39B73-1F72-5843-873C-8BC63A28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26" y="814495"/>
            <a:ext cx="8624747" cy="58911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5E9F68-0792-3E43-AF76-F0E717372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71" y="5687905"/>
            <a:ext cx="86614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94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B0D0CD71-62E8-B449-BE92-3134B10A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8701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testbed_nerf.cu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C52E6E-60E3-5C48-B365-A9A61607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825500"/>
            <a:ext cx="11176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1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B0D0CD71-62E8-B449-BE92-3134B10A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8701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testbed_nerf.cu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4F4162-E2EB-A34A-A263-A5E939E0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64" y="848146"/>
            <a:ext cx="9329964" cy="59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51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B0D0CD71-62E8-B449-BE92-3134B10A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8701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testbed_nerf.cu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EDE472-0D2A-724B-82D0-BAAB5C0B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9" y="1571171"/>
            <a:ext cx="11244022" cy="371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0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9D1C5F2-F489-5648-9DFD-FC1D0659DB10}"/>
              </a:ext>
            </a:extLst>
          </p:cNvPr>
          <p:cNvSpPr txBox="1"/>
          <p:nvPr/>
        </p:nvSpPr>
        <p:spPr>
          <a:xfrm>
            <a:off x="151453" y="177634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pos 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46F1D5-EE43-C743-AF8E-FB5B634B9D3E}"/>
              </a:ext>
            </a:extLst>
          </p:cNvPr>
          <p:cNvSpPr txBox="1"/>
          <p:nvPr/>
        </p:nvSpPr>
        <p:spPr>
          <a:xfrm>
            <a:off x="188081" y="342899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dir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ED953A-0516-0F48-97AF-A4065B496C6F}"/>
              </a:ext>
            </a:extLst>
          </p:cNvPr>
          <p:cNvSpPr/>
          <p:nvPr/>
        </p:nvSpPr>
        <p:spPr>
          <a:xfrm>
            <a:off x="1904999" y="1514698"/>
            <a:ext cx="1948543" cy="8926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pos encoding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837EF97-B885-4B4D-AB78-AB3D907672ED}"/>
              </a:ext>
            </a:extLst>
          </p:cNvPr>
          <p:cNvSpPr/>
          <p:nvPr/>
        </p:nvSpPr>
        <p:spPr>
          <a:xfrm>
            <a:off x="1904999" y="3289069"/>
            <a:ext cx="1948543" cy="8926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dir</a:t>
            </a:r>
            <a:r>
              <a:rPr kumimoji="1" lang="en-US" altLang="zh-CN" dirty="0"/>
              <a:t> encoding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2F32C5-F03C-B148-93BD-8783659AC2CE}"/>
              </a:ext>
            </a:extLst>
          </p:cNvPr>
          <p:cNvSpPr/>
          <p:nvPr/>
        </p:nvSpPr>
        <p:spPr>
          <a:xfrm>
            <a:off x="4925788" y="1514697"/>
            <a:ext cx="1948543" cy="8926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density network</a:t>
            </a:r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E1544F3-B333-7E41-B9B5-A88BAB096D63}"/>
              </a:ext>
            </a:extLst>
          </p:cNvPr>
          <p:cNvCxnSpPr/>
          <p:nvPr/>
        </p:nvCxnSpPr>
        <p:spPr>
          <a:xfrm>
            <a:off x="1113183" y="1961012"/>
            <a:ext cx="791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7F84650-4D1D-AF40-A3EA-5FAFCFA61B4E}"/>
              </a:ext>
            </a:extLst>
          </p:cNvPr>
          <p:cNvCxnSpPr/>
          <p:nvPr/>
        </p:nvCxnSpPr>
        <p:spPr>
          <a:xfrm>
            <a:off x="954638" y="3715195"/>
            <a:ext cx="791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AB6D3BB2-F11D-4143-90D8-84E84B8A8465}"/>
              </a:ext>
            </a:extLst>
          </p:cNvPr>
          <p:cNvCxnSpPr>
            <a:cxnSpLocks/>
          </p:cNvCxnSpPr>
          <p:nvPr/>
        </p:nvCxnSpPr>
        <p:spPr>
          <a:xfrm flipV="1">
            <a:off x="4010440" y="3798331"/>
            <a:ext cx="4484203" cy="2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F0CB6445-467A-BF47-9726-49B308A1A963}"/>
              </a:ext>
            </a:extLst>
          </p:cNvPr>
          <p:cNvCxnSpPr/>
          <p:nvPr/>
        </p:nvCxnSpPr>
        <p:spPr>
          <a:xfrm>
            <a:off x="4010440" y="1961012"/>
            <a:ext cx="791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F82CCA1-935C-C840-8928-B69D448D8AB2}"/>
              </a:ext>
            </a:extLst>
          </p:cNvPr>
          <p:cNvSpPr/>
          <p:nvPr/>
        </p:nvSpPr>
        <p:spPr>
          <a:xfrm>
            <a:off x="8591247" y="3613665"/>
            <a:ext cx="1948543" cy="8926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rgb</a:t>
            </a:r>
            <a:r>
              <a:rPr kumimoji="1" lang="en-US" altLang="zh-CN" dirty="0"/>
              <a:t> network</a:t>
            </a:r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8893F01-7C31-F14D-B3EB-2B4029C96F5B}"/>
              </a:ext>
            </a:extLst>
          </p:cNvPr>
          <p:cNvCxnSpPr>
            <a:cxnSpLocks/>
          </p:cNvCxnSpPr>
          <p:nvPr/>
        </p:nvCxnSpPr>
        <p:spPr>
          <a:xfrm flipV="1">
            <a:off x="7032874" y="1961012"/>
            <a:ext cx="3648378" cy="19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3686569-7909-E948-ADB4-FAF8E8AC029B}"/>
              </a:ext>
            </a:extLst>
          </p:cNvPr>
          <p:cNvCxnSpPr>
            <a:cxnSpLocks/>
          </p:cNvCxnSpPr>
          <p:nvPr/>
        </p:nvCxnSpPr>
        <p:spPr>
          <a:xfrm>
            <a:off x="7969167" y="1980580"/>
            <a:ext cx="0" cy="163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21B72B6-8BDF-EB41-B89D-F099E0774D01}"/>
              </a:ext>
            </a:extLst>
          </p:cNvPr>
          <p:cNvCxnSpPr>
            <a:cxnSpLocks/>
          </p:cNvCxnSpPr>
          <p:nvPr/>
        </p:nvCxnSpPr>
        <p:spPr>
          <a:xfrm>
            <a:off x="10539790" y="3975033"/>
            <a:ext cx="843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69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6A16753-3CAB-EF4B-8772-6F9B8511E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27" y="110890"/>
            <a:ext cx="11762401" cy="50607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E0E2CE-31E2-8C47-8334-5E4FC869B773}"/>
              </a:ext>
            </a:extLst>
          </p:cNvPr>
          <p:cNvSpPr/>
          <p:nvPr/>
        </p:nvSpPr>
        <p:spPr>
          <a:xfrm>
            <a:off x="1531735" y="5381834"/>
            <a:ext cx="91285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i="0" dirty="0">
                <a:effectLst/>
                <a:latin typeface="-apple-system"/>
              </a:rPr>
              <a:t>tiny-</a:t>
            </a:r>
            <a:r>
              <a:rPr lang="en" altLang="zh-CN" b="1" i="0" dirty="0" err="1">
                <a:effectLst/>
                <a:latin typeface="-apple-system"/>
              </a:rPr>
              <a:t>cuda</a:t>
            </a:r>
            <a:r>
              <a:rPr lang="en" altLang="zh-CN" b="1" i="0" dirty="0">
                <a:effectLst/>
                <a:latin typeface="-apple-system"/>
              </a:rPr>
              <a:t>-</a:t>
            </a:r>
            <a:r>
              <a:rPr lang="en" altLang="zh-CN" b="1" i="0" dirty="0" err="1">
                <a:effectLst/>
                <a:latin typeface="-apple-system"/>
              </a:rPr>
              <a:t>nn</a:t>
            </a:r>
            <a:r>
              <a:rPr lang="en" altLang="zh-CN" b="0" i="0" dirty="0">
                <a:effectLst/>
                <a:latin typeface="-apple-system"/>
              </a:rPr>
              <a:t> comes with a </a:t>
            </a:r>
            <a:r>
              <a:rPr lang="en" altLang="zh-CN" b="0" i="0" strike="noStrike" dirty="0"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PyTorch</a:t>
            </a:r>
            <a:r>
              <a:rPr lang="en" altLang="zh-CN" b="0" i="0" dirty="0">
                <a:effectLst/>
                <a:latin typeface="-apple-system"/>
              </a:rPr>
              <a:t> extension that allows using the fast MLPs and input encodings from within a </a:t>
            </a:r>
            <a:r>
              <a:rPr lang="en" altLang="zh-CN" b="0" i="0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en" altLang="zh-CN" b="0" i="0" dirty="0">
                <a:effectLst/>
                <a:latin typeface="-apple-system"/>
              </a:rPr>
              <a:t> context. These bindings can be significantly faster than full Python implementations; in particular for the </a:t>
            </a:r>
            <a:r>
              <a:rPr lang="en" altLang="zh-CN" b="0" i="0" strike="noStrike" dirty="0"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multiresolution hash encoding</a:t>
            </a:r>
            <a:r>
              <a:rPr lang="en" altLang="zh-CN" b="0" i="0" dirty="0">
                <a:effectLst/>
                <a:latin typeface="-apple-system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41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1FF90-DCE0-894B-8FF3-7FC3648B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" altLang="zh-CN" dirty="0"/>
              <a:t>class </a:t>
            </a:r>
            <a:r>
              <a:rPr lang="en" altLang="zh-CN" dirty="0" err="1"/>
              <a:t>NerfNetwork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AA8594-D585-704D-AAF5-F81434C7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091"/>
            <a:ext cx="12192000" cy="20812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D87F40-2119-5545-B4CD-F387A34FC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37" y="3802822"/>
            <a:ext cx="9055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2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1FF90-DCE0-894B-8FF3-7FC3648B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240"/>
          </a:xfrm>
        </p:spPr>
        <p:txBody>
          <a:bodyPr/>
          <a:lstStyle/>
          <a:p>
            <a:r>
              <a:rPr lang="en" altLang="zh-CN" dirty="0"/>
              <a:t>class </a:t>
            </a:r>
            <a:r>
              <a:rPr lang="en" altLang="zh-CN" dirty="0" err="1"/>
              <a:t>NerfNetwork</a:t>
            </a:r>
            <a:endParaRPr lang="e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AA8594-D585-704D-AAF5-F81434C78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091"/>
            <a:ext cx="12192000" cy="20812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D87F40-2119-5545-B4CD-F387A34FC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37" y="3802822"/>
            <a:ext cx="9055100" cy="2870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9379B8-09CC-AB48-B682-646355DB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577" y="441187"/>
            <a:ext cx="4059269" cy="623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40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C14E1-2B3E-BE4C-B27F-BB644DB6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92"/>
          </a:xfrm>
        </p:spPr>
        <p:txBody>
          <a:bodyPr>
            <a:normAutofit fontScale="90000"/>
          </a:bodyPr>
          <a:lstStyle/>
          <a:p>
            <a:r>
              <a:rPr lang="en" altLang="zh-CN" dirty="0"/>
              <a:t>class </a:t>
            </a:r>
            <a:r>
              <a:rPr lang="en" altLang="zh-CN" dirty="0" err="1"/>
              <a:t>NerfNetwork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072227-37E5-504A-9263-88D34B27F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58" y="1200149"/>
            <a:ext cx="11196203" cy="8274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AC71AA-4B5A-4945-8790-13105F205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58" y="4277969"/>
            <a:ext cx="11518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2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C14E1-2B3E-BE4C-B27F-BB644DB6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92"/>
          </a:xfrm>
        </p:spPr>
        <p:txBody>
          <a:bodyPr>
            <a:normAutofit fontScale="90000"/>
          </a:bodyPr>
          <a:lstStyle/>
          <a:p>
            <a:r>
              <a:rPr lang="en" altLang="zh-CN" dirty="0"/>
              <a:t>class </a:t>
            </a:r>
            <a:r>
              <a:rPr lang="en" altLang="zh-CN" dirty="0" err="1"/>
              <a:t>NerfNetwork</a:t>
            </a:r>
            <a:endParaRPr lang="e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5B8A34-8C86-FE4D-8B9F-861F8085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616200"/>
            <a:ext cx="8877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2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C14E1-2B3E-BE4C-B27F-BB644DB6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92"/>
          </a:xfrm>
        </p:spPr>
        <p:txBody>
          <a:bodyPr>
            <a:normAutofit fontScale="90000"/>
          </a:bodyPr>
          <a:lstStyle/>
          <a:p>
            <a:r>
              <a:rPr lang="en" altLang="zh-CN" dirty="0"/>
              <a:t>class </a:t>
            </a:r>
            <a:r>
              <a:rPr lang="en" altLang="zh-CN" dirty="0" err="1"/>
              <a:t>NerfNetwork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B575A9-D996-2147-A932-2D27482F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565400"/>
            <a:ext cx="93345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7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C14E1-2B3E-BE4C-B27F-BB644DB6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092"/>
          </a:xfrm>
        </p:spPr>
        <p:txBody>
          <a:bodyPr>
            <a:normAutofit fontScale="90000"/>
          </a:bodyPr>
          <a:lstStyle/>
          <a:p>
            <a:r>
              <a:rPr lang="en" altLang="zh-CN" dirty="0"/>
              <a:t>class </a:t>
            </a:r>
            <a:r>
              <a:rPr lang="en" altLang="zh-CN" dirty="0" err="1"/>
              <a:t>NerfNetwork</a:t>
            </a:r>
            <a:endParaRPr lang="e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C3E815-3C86-DB45-A3E8-C2A3F9DD8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466"/>
          <a:stretch/>
        </p:blipFill>
        <p:spPr>
          <a:xfrm>
            <a:off x="1193800" y="2375176"/>
            <a:ext cx="9804400" cy="21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9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98DD1-E8BE-1640-A24C-5D39FDE2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class </a:t>
            </a:r>
            <a:r>
              <a:rPr lang="en" altLang="zh-CN" dirty="0" err="1"/>
              <a:t>NerfNetwork</a:t>
            </a:r>
            <a:r>
              <a:rPr lang="zh-CN" altLang="en-US" dirty="0"/>
              <a:t> </a:t>
            </a:r>
            <a:br>
              <a:rPr lang="en" altLang="zh-CN" dirty="0"/>
            </a:br>
            <a:r>
              <a:rPr lang="en" altLang="zh-CN" dirty="0"/>
              <a:t>inference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AF163EE-BE20-3248-9ACD-2856ACD46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13942"/>
            <a:ext cx="10515600" cy="197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1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130</Words>
  <Application>Microsoft Macintosh PowerPoint</Application>
  <PresentationFormat>宽屏</PresentationFormat>
  <Paragraphs>35</Paragraphs>
  <Slides>20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class NerfNetwork</vt:lpstr>
      <vt:lpstr>class NerfNetwork</vt:lpstr>
      <vt:lpstr>class NerfNetwork</vt:lpstr>
      <vt:lpstr>class NerfNetwork</vt:lpstr>
      <vt:lpstr>class NerfNetwork</vt:lpstr>
      <vt:lpstr>class NerfNetwork</vt:lpstr>
      <vt:lpstr>class NerfNetwork  inference</vt:lpstr>
      <vt:lpstr>class NerfNetwork  inference</vt:lpstr>
      <vt:lpstr>class NerfNetwork  inference</vt:lpstr>
      <vt:lpstr>class NerfNetwork  inference</vt:lpstr>
      <vt:lpstr>PowerPoint 演示文稿</vt:lpstr>
      <vt:lpstr>testbed_nerf.cu</vt:lpstr>
      <vt:lpstr>testbed_nerf.cu</vt:lpstr>
      <vt:lpstr>testbed_nerf.cu</vt:lpstr>
      <vt:lpstr>testbed_nerf.cu</vt:lpstr>
      <vt:lpstr>testbed_nerf.cu</vt:lpstr>
      <vt:lpstr>testbed_nerf.cu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新航 刘</dc:creator>
  <cp:lastModifiedBy>新航 刘</cp:lastModifiedBy>
  <cp:revision>4</cp:revision>
  <dcterms:created xsi:type="dcterms:W3CDTF">2022-03-14T13:45:23Z</dcterms:created>
  <dcterms:modified xsi:type="dcterms:W3CDTF">2022-03-15T16:46:17Z</dcterms:modified>
</cp:coreProperties>
</file>